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56" r:id="rId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ze, Regina" initials="HR" lastIdx="1" clrIdx="0">
    <p:extLst>
      <p:ext uri="{19B8F6BF-5375-455C-9EA6-DF929625EA0E}">
        <p15:presenceInfo xmlns:p15="http://schemas.microsoft.com/office/powerpoint/2012/main" userId="S-1-5-21-410423902-3391735984-3461346425-303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044173-B5E3-43F3-AA9A-FCB407327DB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9783D97-5E05-4088-BB3E-D95796EEDE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A85E20C-3F81-4160-A240-B88FECC7AEA6}"/>
              </a:ext>
            </a:extLst>
          </p:cNvPr>
          <p:cNvSpPr>
            <a:spLocks noGrp="1"/>
          </p:cNvSpPr>
          <p:nvPr>
            <p:ph type="dt" sz="half" idx="10"/>
          </p:nvPr>
        </p:nvSpPr>
        <p:spPr/>
        <p:txBody>
          <a:bodyPr/>
          <a:lstStyle/>
          <a:p>
            <a:fld id="{65B9660C-B583-41E5-AB00-3AF4A8584CFA}" type="datetimeFigureOut">
              <a:rPr lang="de-DE" smtClean="0"/>
              <a:t>11.11.2021</a:t>
            </a:fld>
            <a:endParaRPr lang="de-DE"/>
          </a:p>
        </p:txBody>
      </p:sp>
      <p:sp>
        <p:nvSpPr>
          <p:cNvPr id="5" name="Fußzeilenplatzhalter 4">
            <a:extLst>
              <a:ext uri="{FF2B5EF4-FFF2-40B4-BE49-F238E27FC236}">
                <a16:creationId xmlns:a16="http://schemas.microsoft.com/office/drawing/2014/main" id="{5293024D-4272-43A3-8C92-B88BDC41901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6714679-10DA-48DF-8FD9-542B2E268D61}"/>
              </a:ext>
            </a:extLst>
          </p:cNvPr>
          <p:cNvSpPr>
            <a:spLocks noGrp="1"/>
          </p:cNvSpPr>
          <p:nvPr>
            <p:ph type="sldNum" sz="quarter" idx="12"/>
          </p:nvPr>
        </p:nvSpPr>
        <p:spPr/>
        <p:txBody>
          <a:bodyPr/>
          <a:lstStyle/>
          <a:p>
            <a:fld id="{EBF945DC-20E4-4B0A-B464-9FF97ABBAF8A}" type="slidenum">
              <a:rPr lang="de-DE" smtClean="0"/>
              <a:t>‹Nr.›</a:t>
            </a:fld>
            <a:endParaRPr lang="de-DE"/>
          </a:p>
        </p:txBody>
      </p:sp>
    </p:spTree>
    <p:extLst>
      <p:ext uri="{BB962C8B-B14F-4D97-AF65-F5344CB8AC3E}">
        <p14:creationId xmlns:p14="http://schemas.microsoft.com/office/powerpoint/2010/main" val="2669669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624FD-9633-44C6-A760-89725DA7475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7A002F5-3183-43BB-82ED-3C78C773146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167F53A-1618-4653-9089-F7AD678CC4CA}"/>
              </a:ext>
            </a:extLst>
          </p:cNvPr>
          <p:cNvSpPr>
            <a:spLocks noGrp="1"/>
          </p:cNvSpPr>
          <p:nvPr>
            <p:ph type="dt" sz="half" idx="10"/>
          </p:nvPr>
        </p:nvSpPr>
        <p:spPr/>
        <p:txBody>
          <a:bodyPr/>
          <a:lstStyle/>
          <a:p>
            <a:fld id="{65B9660C-B583-41E5-AB00-3AF4A8584CFA}" type="datetimeFigureOut">
              <a:rPr lang="de-DE" smtClean="0"/>
              <a:t>11.11.2021</a:t>
            </a:fld>
            <a:endParaRPr lang="de-DE"/>
          </a:p>
        </p:txBody>
      </p:sp>
      <p:sp>
        <p:nvSpPr>
          <p:cNvPr id="5" name="Fußzeilenplatzhalter 4">
            <a:extLst>
              <a:ext uri="{FF2B5EF4-FFF2-40B4-BE49-F238E27FC236}">
                <a16:creationId xmlns:a16="http://schemas.microsoft.com/office/drawing/2014/main" id="{664BAB90-DD56-4D28-B267-CA80E00481A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3440579-15EC-44E8-A772-20D305D185FF}"/>
              </a:ext>
            </a:extLst>
          </p:cNvPr>
          <p:cNvSpPr>
            <a:spLocks noGrp="1"/>
          </p:cNvSpPr>
          <p:nvPr>
            <p:ph type="sldNum" sz="quarter" idx="12"/>
          </p:nvPr>
        </p:nvSpPr>
        <p:spPr/>
        <p:txBody>
          <a:bodyPr/>
          <a:lstStyle/>
          <a:p>
            <a:fld id="{EBF945DC-20E4-4B0A-B464-9FF97ABBAF8A}" type="slidenum">
              <a:rPr lang="de-DE" smtClean="0"/>
              <a:t>‹Nr.›</a:t>
            </a:fld>
            <a:endParaRPr lang="de-DE"/>
          </a:p>
        </p:txBody>
      </p:sp>
    </p:spTree>
    <p:extLst>
      <p:ext uri="{BB962C8B-B14F-4D97-AF65-F5344CB8AC3E}">
        <p14:creationId xmlns:p14="http://schemas.microsoft.com/office/powerpoint/2010/main" val="2124576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5B472D5-0A40-468E-9940-17882CB83462}"/>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ED20BBB-1F2E-40AF-8EFC-10B549F1EBD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6DF10FE-7B8F-41CD-8F03-2E9BFB4F03F8}"/>
              </a:ext>
            </a:extLst>
          </p:cNvPr>
          <p:cNvSpPr>
            <a:spLocks noGrp="1"/>
          </p:cNvSpPr>
          <p:nvPr>
            <p:ph type="dt" sz="half" idx="10"/>
          </p:nvPr>
        </p:nvSpPr>
        <p:spPr/>
        <p:txBody>
          <a:bodyPr/>
          <a:lstStyle/>
          <a:p>
            <a:fld id="{65B9660C-B583-41E5-AB00-3AF4A8584CFA}" type="datetimeFigureOut">
              <a:rPr lang="de-DE" smtClean="0"/>
              <a:t>11.11.2021</a:t>
            </a:fld>
            <a:endParaRPr lang="de-DE"/>
          </a:p>
        </p:txBody>
      </p:sp>
      <p:sp>
        <p:nvSpPr>
          <p:cNvPr id="5" name="Fußzeilenplatzhalter 4">
            <a:extLst>
              <a:ext uri="{FF2B5EF4-FFF2-40B4-BE49-F238E27FC236}">
                <a16:creationId xmlns:a16="http://schemas.microsoft.com/office/drawing/2014/main" id="{9A7F3F38-C4FA-4105-B01C-4DB4CEA643C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14F4569-0F9B-4AB3-BA3C-073ED8583009}"/>
              </a:ext>
            </a:extLst>
          </p:cNvPr>
          <p:cNvSpPr>
            <a:spLocks noGrp="1"/>
          </p:cNvSpPr>
          <p:nvPr>
            <p:ph type="sldNum" sz="quarter" idx="12"/>
          </p:nvPr>
        </p:nvSpPr>
        <p:spPr/>
        <p:txBody>
          <a:bodyPr/>
          <a:lstStyle/>
          <a:p>
            <a:fld id="{EBF945DC-20E4-4B0A-B464-9FF97ABBAF8A}" type="slidenum">
              <a:rPr lang="de-DE" smtClean="0"/>
              <a:t>‹Nr.›</a:t>
            </a:fld>
            <a:endParaRPr lang="de-DE"/>
          </a:p>
        </p:txBody>
      </p:sp>
    </p:spTree>
    <p:extLst>
      <p:ext uri="{BB962C8B-B14F-4D97-AF65-F5344CB8AC3E}">
        <p14:creationId xmlns:p14="http://schemas.microsoft.com/office/powerpoint/2010/main" val="596844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3FC532-E6EF-42D2-9282-239BBFA4226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934BBEF-1D52-4B20-BEF6-AA2ADEF1E31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345D6DB-0CCD-4C32-A6EF-E59D05F22ED2}"/>
              </a:ext>
            </a:extLst>
          </p:cNvPr>
          <p:cNvSpPr>
            <a:spLocks noGrp="1"/>
          </p:cNvSpPr>
          <p:nvPr>
            <p:ph type="dt" sz="half" idx="10"/>
          </p:nvPr>
        </p:nvSpPr>
        <p:spPr/>
        <p:txBody>
          <a:bodyPr/>
          <a:lstStyle/>
          <a:p>
            <a:fld id="{65B9660C-B583-41E5-AB00-3AF4A8584CFA}" type="datetimeFigureOut">
              <a:rPr lang="de-DE" smtClean="0"/>
              <a:t>11.11.2021</a:t>
            </a:fld>
            <a:endParaRPr lang="de-DE"/>
          </a:p>
        </p:txBody>
      </p:sp>
      <p:sp>
        <p:nvSpPr>
          <p:cNvPr id="5" name="Fußzeilenplatzhalter 4">
            <a:extLst>
              <a:ext uri="{FF2B5EF4-FFF2-40B4-BE49-F238E27FC236}">
                <a16:creationId xmlns:a16="http://schemas.microsoft.com/office/drawing/2014/main" id="{7233E29B-57C9-45D2-B832-C1747C01F99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DEF2A13-39E3-4B0B-A417-80C4B29CB25C}"/>
              </a:ext>
            </a:extLst>
          </p:cNvPr>
          <p:cNvSpPr>
            <a:spLocks noGrp="1"/>
          </p:cNvSpPr>
          <p:nvPr>
            <p:ph type="sldNum" sz="quarter" idx="12"/>
          </p:nvPr>
        </p:nvSpPr>
        <p:spPr/>
        <p:txBody>
          <a:bodyPr/>
          <a:lstStyle/>
          <a:p>
            <a:fld id="{EBF945DC-20E4-4B0A-B464-9FF97ABBAF8A}" type="slidenum">
              <a:rPr lang="de-DE" smtClean="0"/>
              <a:t>‹Nr.›</a:t>
            </a:fld>
            <a:endParaRPr lang="de-DE"/>
          </a:p>
        </p:txBody>
      </p:sp>
    </p:spTree>
    <p:extLst>
      <p:ext uri="{BB962C8B-B14F-4D97-AF65-F5344CB8AC3E}">
        <p14:creationId xmlns:p14="http://schemas.microsoft.com/office/powerpoint/2010/main" val="1636370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9F5396-F833-4ECD-AE92-3E36831F86C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B315496-376E-4929-B197-EE48E411C9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B40626D-E186-46DE-A7D4-92708492C354}"/>
              </a:ext>
            </a:extLst>
          </p:cNvPr>
          <p:cNvSpPr>
            <a:spLocks noGrp="1"/>
          </p:cNvSpPr>
          <p:nvPr>
            <p:ph type="dt" sz="half" idx="10"/>
          </p:nvPr>
        </p:nvSpPr>
        <p:spPr/>
        <p:txBody>
          <a:bodyPr/>
          <a:lstStyle/>
          <a:p>
            <a:fld id="{65B9660C-B583-41E5-AB00-3AF4A8584CFA}" type="datetimeFigureOut">
              <a:rPr lang="de-DE" smtClean="0"/>
              <a:t>11.11.2021</a:t>
            </a:fld>
            <a:endParaRPr lang="de-DE"/>
          </a:p>
        </p:txBody>
      </p:sp>
      <p:sp>
        <p:nvSpPr>
          <p:cNvPr id="5" name="Fußzeilenplatzhalter 4">
            <a:extLst>
              <a:ext uri="{FF2B5EF4-FFF2-40B4-BE49-F238E27FC236}">
                <a16:creationId xmlns:a16="http://schemas.microsoft.com/office/drawing/2014/main" id="{58573652-AEAD-42CB-B790-50BD19771F6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A4B894C-A411-4004-86AE-EF04D04FC8FF}"/>
              </a:ext>
            </a:extLst>
          </p:cNvPr>
          <p:cNvSpPr>
            <a:spLocks noGrp="1"/>
          </p:cNvSpPr>
          <p:nvPr>
            <p:ph type="sldNum" sz="quarter" idx="12"/>
          </p:nvPr>
        </p:nvSpPr>
        <p:spPr/>
        <p:txBody>
          <a:bodyPr/>
          <a:lstStyle/>
          <a:p>
            <a:fld id="{EBF945DC-20E4-4B0A-B464-9FF97ABBAF8A}" type="slidenum">
              <a:rPr lang="de-DE" smtClean="0"/>
              <a:t>‹Nr.›</a:t>
            </a:fld>
            <a:endParaRPr lang="de-DE"/>
          </a:p>
        </p:txBody>
      </p:sp>
    </p:spTree>
    <p:extLst>
      <p:ext uri="{BB962C8B-B14F-4D97-AF65-F5344CB8AC3E}">
        <p14:creationId xmlns:p14="http://schemas.microsoft.com/office/powerpoint/2010/main" val="3294006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20EB4-B090-4804-A4E7-64F44B823D6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978168D-BCB9-4D9A-A27F-6209DFC7CB2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4E6EA6B-518A-4FE7-8664-757BF8E7C28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7D39F47-E3ED-478B-89AD-45E0B63AB882}"/>
              </a:ext>
            </a:extLst>
          </p:cNvPr>
          <p:cNvSpPr>
            <a:spLocks noGrp="1"/>
          </p:cNvSpPr>
          <p:nvPr>
            <p:ph type="dt" sz="half" idx="10"/>
          </p:nvPr>
        </p:nvSpPr>
        <p:spPr/>
        <p:txBody>
          <a:bodyPr/>
          <a:lstStyle/>
          <a:p>
            <a:fld id="{65B9660C-B583-41E5-AB00-3AF4A8584CFA}" type="datetimeFigureOut">
              <a:rPr lang="de-DE" smtClean="0"/>
              <a:t>11.11.2021</a:t>
            </a:fld>
            <a:endParaRPr lang="de-DE"/>
          </a:p>
        </p:txBody>
      </p:sp>
      <p:sp>
        <p:nvSpPr>
          <p:cNvPr id="6" name="Fußzeilenplatzhalter 5">
            <a:extLst>
              <a:ext uri="{FF2B5EF4-FFF2-40B4-BE49-F238E27FC236}">
                <a16:creationId xmlns:a16="http://schemas.microsoft.com/office/drawing/2014/main" id="{E679A52B-6C1C-4B00-87FB-F61FF0659F9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363D7E5-89E3-4C26-9FAE-250BFE40311C}"/>
              </a:ext>
            </a:extLst>
          </p:cNvPr>
          <p:cNvSpPr>
            <a:spLocks noGrp="1"/>
          </p:cNvSpPr>
          <p:nvPr>
            <p:ph type="sldNum" sz="quarter" idx="12"/>
          </p:nvPr>
        </p:nvSpPr>
        <p:spPr/>
        <p:txBody>
          <a:bodyPr/>
          <a:lstStyle/>
          <a:p>
            <a:fld id="{EBF945DC-20E4-4B0A-B464-9FF97ABBAF8A}" type="slidenum">
              <a:rPr lang="de-DE" smtClean="0"/>
              <a:t>‹Nr.›</a:t>
            </a:fld>
            <a:endParaRPr lang="de-DE"/>
          </a:p>
        </p:txBody>
      </p:sp>
    </p:spTree>
    <p:extLst>
      <p:ext uri="{BB962C8B-B14F-4D97-AF65-F5344CB8AC3E}">
        <p14:creationId xmlns:p14="http://schemas.microsoft.com/office/powerpoint/2010/main" val="3030007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9F7EAF-2739-4494-BB44-F9AE9D790FF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D8F4ED6-40F7-4E79-99B9-AE091D84D0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E4837FF-322F-4A5B-852C-A4C41AD7044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085D087-3E2A-467C-AD7A-9D7FB3D9DB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B7FDE49-6EA7-46DE-81E6-915B2F13B1C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294CE1F-E06F-4638-9914-2C1C4B77AF85}"/>
              </a:ext>
            </a:extLst>
          </p:cNvPr>
          <p:cNvSpPr>
            <a:spLocks noGrp="1"/>
          </p:cNvSpPr>
          <p:nvPr>
            <p:ph type="dt" sz="half" idx="10"/>
          </p:nvPr>
        </p:nvSpPr>
        <p:spPr/>
        <p:txBody>
          <a:bodyPr/>
          <a:lstStyle/>
          <a:p>
            <a:fld id="{65B9660C-B583-41E5-AB00-3AF4A8584CFA}" type="datetimeFigureOut">
              <a:rPr lang="de-DE" smtClean="0"/>
              <a:t>11.11.2021</a:t>
            </a:fld>
            <a:endParaRPr lang="de-DE"/>
          </a:p>
        </p:txBody>
      </p:sp>
      <p:sp>
        <p:nvSpPr>
          <p:cNvPr id="8" name="Fußzeilenplatzhalter 7">
            <a:extLst>
              <a:ext uri="{FF2B5EF4-FFF2-40B4-BE49-F238E27FC236}">
                <a16:creationId xmlns:a16="http://schemas.microsoft.com/office/drawing/2014/main" id="{9BBAD861-12F9-4D14-AB9E-B345E017002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B40292A0-92B4-4797-BC9E-AAD1C3D9A83E}"/>
              </a:ext>
            </a:extLst>
          </p:cNvPr>
          <p:cNvSpPr>
            <a:spLocks noGrp="1"/>
          </p:cNvSpPr>
          <p:nvPr>
            <p:ph type="sldNum" sz="quarter" idx="12"/>
          </p:nvPr>
        </p:nvSpPr>
        <p:spPr/>
        <p:txBody>
          <a:bodyPr/>
          <a:lstStyle/>
          <a:p>
            <a:fld id="{EBF945DC-20E4-4B0A-B464-9FF97ABBAF8A}" type="slidenum">
              <a:rPr lang="de-DE" smtClean="0"/>
              <a:t>‹Nr.›</a:t>
            </a:fld>
            <a:endParaRPr lang="de-DE"/>
          </a:p>
        </p:txBody>
      </p:sp>
    </p:spTree>
    <p:extLst>
      <p:ext uri="{BB962C8B-B14F-4D97-AF65-F5344CB8AC3E}">
        <p14:creationId xmlns:p14="http://schemas.microsoft.com/office/powerpoint/2010/main" val="1229147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3C5EA-0E66-4FB7-B553-68941BBC365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09083716-5D50-4CD1-B8CF-D62356BEA12E}"/>
              </a:ext>
            </a:extLst>
          </p:cNvPr>
          <p:cNvSpPr>
            <a:spLocks noGrp="1"/>
          </p:cNvSpPr>
          <p:nvPr>
            <p:ph type="dt" sz="half" idx="10"/>
          </p:nvPr>
        </p:nvSpPr>
        <p:spPr/>
        <p:txBody>
          <a:bodyPr/>
          <a:lstStyle/>
          <a:p>
            <a:fld id="{65B9660C-B583-41E5-AB00-3AF4A8584CFA}" type="datetimeFigureOut">
              <a:rPr lang="de-DE" smtClean="0"/>
              <a:t>11.11.2021</a:t>
            </a:fld>
            <a:endParaRPr lang="de-DE"/>
          </a:p>
        </p:txBody>
      </p:sp>
      <p:sp>
        <p:nvSpPr>
          <p:cNvPr id="4" name="Fußzeilenplatzhalter 3">
            <a:extLst>
              <a:ext uri="{FF2B5EF4-FFF2-40B4-BE49-F238E27FC236}">
                <a16:creationId xmlns:a16="http://schemas.microsoft.com/office/drawing/2014/main" id="{25D2D0D1-D9BF-43B6-B541-9E0CCF080FE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3C5AAD3F-9DF4-4729-8D6D-5E5A1A4A7A61}"/>
              </a:ext>
            </a:extLst>
          </p:cNvPr>
          <p:cNvSpPr>
            <a:spLocks noGrp="1"/>
          </p:cNvSpPr>
          <p:nvPr>
            <p:ph type="sldNum" sz="quarter" idx="12"/>
          </p:nvPr>
        </p:nvSpPr>
        <p:spPr/>
        <p:txBody>
          <a:bodyPr/>
          <a:lstStyle/>
          <a:p>
            <a:fld id="{EBF945DC-20E4-4B0A-B464-9FF97ABBAF8A}" type="slidenum">
              <a:rPr lang="de-DE" smtClean="0"/>
              <a:t>‹Nr.›</a:t>
            </a:fld>
            <a:endParaRPr lang="de-DE"/>
          </a:p>
        </p:txBody>
      </p:sp>
    </p:spTree>
    <p:extLst>
      <p:ext uri="{BB962C8B-B14F-4D97-AF65-F5344CB8AC3E}">
        <p14:creationId xmlns:p14="http://schemas.microsoft.com/office/powerpoint/2010/main" val="319622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32B0831-9BFD-40C3-9A89-FED64917F976}"/>
              </a:ext>
            </a:extLst>
          </p:cNvPr>
          <p:cNvSpPr>
            <a:spLocks noGrp="1"/>
          </p:cNvSpPr>
          <p:nvPr>
            <p:ph type="dt" sz="half" idx="10"/>
          </p:nvPr>
        </p:nvSpPr>
        <p:spPr/>
        <p:txBody>
          <a:bodyPr/>
          <a:lstStyle/>
          <a:p>
            <a:fld id="{65B9660C-B583-41E5-AB00-3AF4A8584CFA}" type="datetimeFigureOut">
              <a:rPr lang="de-DE" smtClean="0"/>
              <a:t>11.11.2021</a:t>
            </a:fld>
            <a:endParaRPr lang="de-DE"/>
          </a:p>
        </p:txBody>
      </p:sp>
      <p:sp>
        <p:nvSpPr>
          <p:cNvPr id="3" name="Fußzeilenplatzhalter 2">
            <a:extLst>
              <a:ext uri="{FF2B5EF4-FFF2-40B4-BE49-F238E27FC236}">
                <a16:creationId xmlns:a16="http://schemas.microsoft.com/office/drawing/2014/main" id="{36044597-125D-4F5D-BF01-B659EF0AE91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1B5A184-42B3-4D9B-9102-286E35317FAB}"/>
              </a:ext>
            </a:extLst>
          </p:cNvPr>
          <p:cNvSpPr>
            <a:spLocks noGrp="1"/>
          </p:cNvSpPr>
          <p:nvPr>
            <p:ph type="sldNum" sz="quarter" idx="12"/>
          </p:nvPr>
        </p:nvSpPr>
        <p:spPr/>
        <p:txBody>
          <a:bodyPr/>
          <a:lstStyle/>
          <a:p>
            <a:fld id="{EBF945DC-20E4-4B0A-B464-9FF97ABBAF8A}" type="slidenum">
              <a:rPr lang="de-DE" smtClean="0"/>
              <a:t>‹Nr.›</a:t>
            </a:fld>
            <a:endParaRPr lang="de-DE"/>
          </a:p>
        </p:txBody>
      </p:sp>
    </p:spTree>
    <p:extLst>
      <p:ext uri="{BB962C8B-B14F-4D97-AF65-F5344CB8AC3E}">
        <p14:creationId xmlns:p14="http://schemas.microsoft.com/office/powerpoint/2010/main" val="3581867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AA0A7B-4D7B-4AC7-BFFC-B6D6FFFAA02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7CE3D3F-A3F6-4C9B-B07E-0A33B09E6B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FFC166D-753D-4A30-80B3-298384FCC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912A91A-0411-4C84-8449-A6AC27A20464}"/>
              </a:ext>
            </a:extLst>
          </p:cNvPr>
          <p:cNvSpPr>
            <a:spLocks noGrp="1"/>
          </p:cNvSpPr>
          <p:nvPr>
            <p:ph type="dt" sz="half" idx="10"/>
          </p:nvPr>
        </p:nvSpPr>
        <p:spPr/>
        <p:txBody>
          <a:bodyPr/>
          <a:lstStyle/>
          <a:p>
            <a:fld id="{65B9660C-B583-41E5-AB00-3AF4A8584CFA}" type="datetimeFigureOut">
              <a:rPr lang="de-DE" smtClean="0"/>
              <a:t>11.11.2021</a:t>
            </a:fld>
            <a:endParaRPr lang="de-DE"/>
          </a:p>
        </p:txBody>
      </p:sp>
      <p:sp>
        <p:nvSpPr>
          <p:cNvPr id="6" name="Fußzeilenplatzhalter 5">
            <a:extLst>
              <a:ext uri="{FF2B5EF4-FFF2-40B4-BE49-F238E27FC236}">
                <a16:creationId xmlns:a16="http://schemas.microsoft.com/office/drawing/2014/main" id="{67370F53-7D9B-481E-B1E6-AACDE80D43D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F1BCC93-0B37-4455-8384-8AB7F8CBF32A}"/>
              </a:ext>
            </a:extLst>
          </p:cNvPr>
          <p:cNvSpPr>
            <a:spLocks noGrp="1"/>
          </p:cNvSpPr>
          <p:nvPr>
            <p:ph type="sldNum" sz="quarter" idx="12"/>
          </p:nvPr>
        </p:nvSpPr>
        <p:spPr/>
        <p:txBody>
          <a:bodyPr/>
          <a:lstStyle/>
          <a:p>
            <a:fld id="{EBF945DC-20E4-4B0A-B464-9FF97ABBAF8A}" type="slidenum">
              <a:rPr lang="de-DE" smtClean="0"/>
              <a:t>‹Nr.›</a:t>
            </a:fld>
            <a:endParaRPr lang="de-DE"/>
          </a:p>
        </p:txBody>
      </p:sp>
    </p:spTree>
    <p:extLst>
      <p:ext uri="{BB962C8B-B14F-4D97-AF65-F5344CB8AC3E}">
        <p14:creationId xmlns:p14="http://schemas.microsoft.com/office/powerpoint/2010/main" val="127891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013A2-85FD-4671-BA54-ACEADF4328E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D1926A1-BC2D-4387-A8CB-D19FB1D61D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F9EC769D-A5FD-4632-81E2-82C0C4F358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4862BAB-42A7-42C3-855B-B8ED34CCEE46}"/>
              </a:ext>
            </a:extLst>
          </p:cNvPr>
          <p:cNvSpPr>
            <a:spLocks noGrp="1"/>
          </p:cNvSpPr>
          <p:nvPr>
            <p:ph type="dt" sz="half" idx="10"/>
          </p:nvPr>
        </p:nvSpPr>
        <p:spPr/>
        <p:txBody>
          <a:bodyPr/>
          <a:lstStyle/>
          <a:p>
            <a:fld id="{65B9660C-B583-41E5-AB00-3AF4A8584CFA}" type="datetimeFigureOut">
              <a:rPr lang="de-DE" smtClean="0"/>
              <a:t>11.11.2021</a:t>
            </a:fld>
            <a:endParaRPr lang="de-DE"/>
          </a:p>
        </p:txBody>
      </p:sp>
      <p:sp>
        <p:nvSpPr>
          <p:cNvPr id="6" name="Fußzeilenplatzhalter 5">
            <a:extLst>
              <a:ext uri="{FF2B5EF4-FFF2-40B4-BE49-F238E27FC236}">
                <a16:creationId xmlns:a16="http://schemas.microsoft.com/office/drawing/2014/main" id="{669D8925-5ECB-411B-B048-9EF3A2694E2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26584DA-FE36-4D93-AF93-5531F8D0E63B}"/>
              </a:ext>
            </a:extLst>
          </p:cNvPr>
          <p:cNvSpPr>
            <a:spLocks noGrp="1"/>
          </p:cNvSpPr>
          <p:nvPr>
            <p:ph type="sldNum" sz="quarter" idx="12"/>
          </p:nvPr>
        </p:nvSpPr>
        <p:spPr/>
        <p:txBody>
          <a:bodyPr/>
          <a:lstStyle/>
          <a:p>
            <a:fld id="{EBF945DC-20E4-4B0A-B464-9FF97ABBAF8A}" type="slidenum">
              <a:rPr lang="de-DE" smtClean="0"/>
              <a:t>‹Nr.›</a:t>
            </a:fld>
            <a:endParaRPr lang="de-DE"/>
          </a:p>
        </p:txBody>
      </p:sp>
    </p:spTree>
    <p:extLst>
      <p:ext uri="{BB962C8B-B14F-4D97-AF65-F5344CB8AC3E}">
        <p14:creationId xmlns:p14="http://schemas.microsoft.com/office/powerpoint/2010/main" val="3556070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555C87E-5053-40FE-BEE1-6135DD9CAA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E632650-443A-4C2F-85B5-6A90D9F0EE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89BA54A-1C3F-4381-A5B0-E56A638A2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9660C-B583-41E5-AB00-3AF4A8584CFA}" type="datetimeFigureOut">
              <a:rPr lang="de-DE" smtClean="0"/>
              <a:t>11.11.2021</a:t>
            </a:fld>
            <a:endParaRPr lang="de-DE"/>
          </a:p>
        </p:txBody>
      </p:sp>
      <p:sp>
        <p:nvSpPr>
          <p:cNvPr id="5" name="Fußzeilenplatzhalter 4">
            <a:extLst>
              <a:ext uri="{FF2B5EF4-FFF2-40B4-BE49-F238E27FC236}">
                <a16:creationId xmlns:a16="http://schemas.microsoft.com/office/drawing/2014/main" id="{A1E16B79-07D6-490F-B010-09C1FCA1EA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80B448CB-1DF1-4F10-9DFF-3BEAF37824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945DC-20E4-4B0A-B464-9FF97ABBAF8A}" type="slidenum">
              <a:rPr lang="de-DE" smtClean="0"/>
              <a:t>‹Nr.›</a:t>
            </a:fld>
            <a:endParaRPr lang="de-DE"/>
          </a:p>
        </p:txBody>
      </p:sp>
    </p:spTree>
    <p:extLst>
      <p:ext uri="{BB962C8B-B14F-4D97-AF65-F5344CB8AC3E}">
        <p14:creationId xmlns:p14="http://schemas.microsoft.com/office/powerpoint/2010/main" val="3533734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regina.holze@uni-passau.de" TargetMode="External"/><Relationship Id="rId2" Type="http://schemas.openxmlformats.org/officeDocument/2006/relationships/hyperlink" Target="https://www.english-corpora.org/"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3C5821AC-5D4F-4C90-8E1D-3E162C13A445}"/>
              </a:ext>
            </a:extLst>
          </p:cNvPr>
          <p:cNvSpPr>
            <a:spLocks noGrp="1"/>
          </p:cNvSpPr>
          <p:nvPr>
            <p:ph type="subTitle" idx="1"/>
          </p:nvPr>
        </p:nvSpPr>
        <p:spPr>
          <a:xfrm>
            <a:off x="1442720" y="-17692"/>
            <a:ext cx="9144000" cy="583882"/>
          </a:xfrm>
        </p:spPr>
        <p:txBody>
          <a:bodyPr>
            <a:normAutofit/>
          </a:bodyPr>
          <a:lstStyle/>
          <a:p>
            <a:r>
              <a:rPr lang="de-DE" sz="2800" b="1" dirty="0" err="1">
                <a:effectLst>
                  <a:outerShdw blurRad="38100" dist="38100" dir="2700000" algn="tl">
                    <a:srgbClr val="000000">
                      <a:alpha val="43137"/>
                    </a:srgbClr>
                  </a:outerShdw>
                </a:effectLst>
                <a:latin typeface="+mj-lt"/>
              </a:rPr>
              <a:t>Narrowing</a:t>
            </a:r>
            <a:r>
              <a:rPr lang="de-DE" sz="2800" b="1" dirty="0">
                <a:effectLst>
                  <a:outerShdw blurRad="38100" dist="38100" dir="2700000" algn="tl">
                    <a:srgbClr val="000000">
                      <a:alpha val="43137"/>
                    </a:srgbClr>
                  </a:outerShdw>
                </a:effectLst>
                <a:latin typeface="+mj-lt"/>
              </a:rPr>
              <a:t> down </a:t>
            </a:r>
            <a:r>
              <a:rPr lang="de-DE" sz="2800" b="1" dirty="0" err="1">
                <a:effectLst>
                  <a:outerShdw blurRad="38100" dist="38100" dir="2700000" algn="tl">
                    <a:srgbClr val="000000">
                      <a:alpha val="43137"/>
                    </a:srgbClr>
                  </a:outerShdw>
                </a:effectLst>
                <a:latin typeface="+mj-lt"/>
              </a:rPr>
              <a:t>your</a:t>
            </a:r>
            <a:r>
              <a:rPr lang="de-DE" sz="2800" b="1" dirty="0">
                <a:effectLst>
                  <a:outerShdw blurRad="38100" dist="38100" dir="2700000" algn="tl">
                    <a:srgbClr val="000000">
                      <a:alpha val="43137"/>
                    </a:srgbClr>
                  </a:outerShdw>
                </a:effectLst>
                <a:latin typeface="+mj-lt"/>
              </a:rPr>
              <a:t> </a:t>
            </a:r>
            <a:r>
              <a:rPr lang="de-DE" sz="2800" b="1" dirty="0" err="1">
                <a:effectLst>
                  <a:outerShdw blurRad="38100" dist="38100" dir="2700000" algn="tl">
                    <a:srgbClr val="000000">
                      <a:alpha val="43137"/>
                    </a:srgbClr>
                  </a:outerShdw>
                </a:effectLst>
                <a:latin typeface="+mj-lt"/>
              </a:rPr>
              <a:t>topic</a:t>
            </a:r>
            <a:r>
              <a:rPr lang="de-DE" sz="2800" b="1" dirty="0">
                <a:effectLst>
                  <a:outerShdw blurRad="38100" dist="38100" dir="2700000" algn="tl">
                    <a:srgbClr val="000000">
                      <a:alpha val="43137"/>
                    </a:srgbClr>
                  </a:outerShdw>
                </a:effectLst>
                <a:latin typeface="+mj-lt"/>
              </a:rPr>
              <a:t> – Research Questions</a:t>
            </a:r>
          </a:p>
        </p:txBody>
      </p:sp>
      <p:pic>
        <p:nvPicPr>
          <p:cNvPr id="5" name="Grafik 4">
            <a:extLst>
              <a:ext uri="{FF2B5EF4-FFF2-40B4-BE49-F238E27FC236}">
                <a16:creationId xmlns:a16="http://schemas.microsoft.com/office/drawing/2014/main" id="{35691A17-5E14-4941-A4EF-359DA0502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510" y="609602"/>
            <a:ext cx="6908979" cy="6258560"/>
          </a:xfrm>
          <a:prstGeom prst="rect">
            <a:avLst/>
          </a:prstGeom>
        </p:spPr>
      </p:pic>
    </p:spTree>
    <p:extLst>
      <p:ext uri="{BB962C8B-B14F-4D97-AF65-F5344CB8AC3E}">
        <p14:creationId xmlns:p14="http://schemas.microsoft.com/office/powerpoint/2010/main" val="1887537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626138-CFEC-4E28-88D7-25D2C60A7A42}"/>
              </a:ext>
            </a:extLst>
          </p:cNvPr>
          <p:cNvSpPr>
            <a:spLocks noGrp="1"/>
          </p:cNvSpPr>
          <p:nvPr>
            <p:ph type="title"/>
          </p:nvPr>
        </p:nvSpPr>
        <p:spPr/>
        <p:txBody>
          <a:bodyPr>
            <a:normAutofit/>
          </a:bodyPr>
          <a:lstStyle/>
          <a:p>
            <a:pPr algn="ctr"/>
            <a:r>
              <a:rPr lang="de-DE" sz="3200" b="1" dirty="0" err="1">
                <a:effectLst>
                  <a:outerShdw blurRad="38100" dist="38100" dir="2700000" algn="tl">
                    <a:srgbClr val="000000">
                      <a:alpha val="43137"/>
                    </a:srgbClr>
                  </a:outerShdw>
                </a:effectLst>
              </a:rPr>
              <a:t>Understandings</a:t>
            </a:r>
            <a:r>
              <a:rPr lang="de-DE" sz="3200" b="1" dirty="0">
                <a:effectLst>
                  <a:outerShdw blurRad="38100" dist="38100" dir="2700000" algn="tl">
                    <a:srgbClr val="000000">
                      <a:alpha val="43137"/>
                    </a:srgbClr>
                  </a:outerShdw>
                </a:effectLst>
              </a:rPr>
              <a:t> </a:t>
            </a:r>
            <a:r>
              <a:rPr lang="de-DE" sz="3200" b="1" dirty="0" err="1">
                <a:effectLst>
                  <a:outerShdw blurRad="38100" dist="38100" dir="2700000" algn="tl">
                    <a:srgbClr val="000000">
                      <a:alpha val="43137"/>
                    </a:srgbClr>
                  </a:outerShdw>
                </a:effectLst>
              </a:rPr>
              <a:t>of</a:t>
            </a:r>
            <a:r>
              <a:rPr lang="de-DE" sz="3200" b="1" dirty="0">
                <a:effectLst>
                  <a:outerShdw blurRad="38100" dist="38100" dir="2700000" algn="tl">
                    <a:srgbClr val="000000">
                      <a:alpha val="43137"/>
                    </a:srgbClr>
                  </a:outerShdw>
                </a:effectLst>
              </a:rPr>
              <a:t> </a:t>
            </a:r>
            <a:r>
              <a:rPr lang="de-DE" sz="3200" b="1" dirty="0" err="1">
                <a:effectLst>
                  <a:outerShdw blurRad="38100" dist="38100" dir="2700000" algn="tl">
                    <a:srgbClr val="000000">
                      <a:alpha val="43137"/>
                    </a:srgbClr>
                  </a:outerShdw>
                </a:effectLst>
              </a:rPr>
              <a:t>Discourse</a:t>
            </a:r>
            <a:r>
              <a:rPr lang="de-DE" sz="3200" b="1" dirty="0">
                <a:effectLst>
                  <a:outerShdw blurRad="38100" dist="38100" dir="2700000" algn="tl">
                    <a:srgbClr val="000000">
                      <a:alpha val="43137"/>
                    </a:srgbClr>
                  </a:outerShdw>
                </a:effectLst>
              </a:rPr>
              <a:t> </a:t>
            </a:r>
            <a:br>
              <a:rPr lang="de-DE" sz="3200" b="1" dirty="0">
                <a:effectLst>
                  <a:outerShdw blurRad="38100" dist="38100" dir="2700000" algn="tl">
                    <a:srgbClr val="000000">
                      <a:alpha val="43137"/>
                    </a:srgbClr>
                  </a:outerShdw>
                </a:effectLst>
              </a:rPr>
            </a:br>
            <a:r>
              <a:rPr lang="de-DE" sz="3200" b="1" dirty="0">
                <a:effectLst>
                  <a:outerShdw blurRad="38100" dist="38100" dir="2700000" algn="tl">
                    <a:srgbClr val="000000">
                      <a:alpha val="43137"/>
                    </a:srgbClr>
                  </a:outerShdw>
                </a:effectLst>
              </a:rPr>
              <a:t>(</a:t>
            </a:r>
            <a:r>
              <a:rPr lang="de-DE" sz="3200" b="1" dirty="0" err="1">
                <a:effectLst>
                  <a:outerShdw blurRad="38100" dist="38100" dir="2700000" algn="tl">
                    <a:srgbClr val="000000">
                      <a:alpha val="43137"/>
                    </a:srgbClr>
                  </a:outerShdw>
                </a:effectLst>
              </a:rPr>
              <a:t>Thornbury</a:t>
            </a:r>
            <a:r>
              <a:rPr lang="de-DE" sz="3200" b="1" dirty="0">
                <a:effectLst>
                  <a:outerShdw blurRad="38100" dist="38100" dir="2700000" algn="tl">
                    <a:srgbClr val="000000">
                      <a:alpha val="43137"/>
                    </a:srgbClr>
                  </a:outerShdw>
                </a:effectLst>
              </a:rPr>
              <a:t>, 2010, 270)</a:t>
            </a:r>
          </a:p>
        </p:txBody>
      </p:sp>
      <p:sp>
        <p:nvSpPr>
          <p:cNvPr id="3" name="Inhaltsplatzhalter 2">
            <a:extLst>
              <a:ext uri="{FF2B5EF4-FFF2-40B4-BE49-F238E27FC236}">
                <a16:creationId xmlns:a16="http://schemas.microsoft.com/office/drawing/2014/main" id="{259D5C9B-C155-442E-A05D-542F6EFC5259}"/>
              </a:ext>
            </a:extLst>
          </p:cNvPr>
          <p:cNvSpPr>
            <a:spLocks noGrp="1"/>
          </p:cNvSpPr>
          <p:nvPr>
            <p:ph idx="1"/>
          </p:nvPr>
        </p:nvSpPr>
        <p:spPr>
          <a:xfrm>
            <a:off x="1066800" y="1825625"/>
            <a:ext cx="10363200" cy="4351338"/>
          </a:xfrm>
        </p:spPr>
        <p:txBody>
          <a:bodyPr>
            <a:normAutofit/>
          </a:bodyPr>
          <a:lstStyle/>
          <a:p>
            <a:pPr marL="0" lvl="0" indent="0">
              <a:buNone/>
            </a:pPr>
            <a:endParaRPr lang="de-DE" sz="4000" dirty="0"/>
          </a:p>
          <a:p>
            <a:pPr lvl="1">
              <a:lnSpc>
                <a:spcPct val="150000"/>
              </a:lnSpc>
            </a:pPr>
            <a:r>
              <a:rPr lang="de-DE" sz="3600" dirty="0" err="1">
                <a:latin typeface="+mj-lt"/>
              </a:rPr>
              <a:t>Discourse</a:t>
            </a:r>
            <a:r>
              <a:rPr lang="de-DE" sz="3600" dirty="0">
                <a:latin typeface="+mj-lt"/>
              </a:rPr>
              <a:t> </a:t>
            </a:r>
            <a:r>
              <a:rPr lang="de-DE" sz="3600" dirty="0" err="1">
                <a:latin typeface="+mj-lt"/>
              </a:rPr>
              <a:t>as</a:t>
            </a:r>
            <a:r>
              <a:rPr lang="de-DE" sz="3600" dirty="0">
                <a:latin typeface="+mj-lt"/>
              </a:rPr>
              <a:t> </a:t>
            </a:r>
            <a:r>
              <a:rPr lang="de-DE" sz="3600" dirty="0" err="1">
                <a:latin typeface="+mj-lt"/>
              </a:rPr>
              <a:t>connected</a:t>
            </a:r>
            <a:r>
              <a:rPr lang="de-DE" sz="3600" dirty="0">
                <a:latin typeface="+mj-lt"/>
              </a:rPr>
              <a:t> </a:t>
            </a:r>
            <a:r>
              <a:rPr lang="de-DE" sz="3600" dirty="0" err="1">
                <a:latin typeface="+mj-lt"/>
              </a:rPr>
              <a:t>text</a:t>
            </a:r>
            <a:endParaRPr lang="de-DE" sz="3600" dirty="0">
              <a:latin typeface="+mj-lt"/>
            </a:endParaRPr>
          </a:p>
          <a:p>
            <a:pPr lvl="1">
              <a:lnSpc>
                <a:spcPct val="150000"/>
              </a:lnSpc>
            </a:pPr>
            <a:r>
              <a:rPr lang="de-DE" sz="3600" dirty="0" err="1">
                <a:latin typeface="+mj-lt"/>
              </a:rPr>
              <a:t>Discourse</a:t>
            </a:r>
            <a:r>
              <a:rPr lang="de-DE" sz="3600" dirty="0">
                <a:latin typeface="+mj-lt"/>
              </a:rPr>
              <a:t> </a:t>
            </a:r>
            <a:r>
              <a:rPr lang="de-DE" sz="3600" dirty="0" err="1">
                <a:latin typeface="+mj-lt"/>
              </a:rPr>
              <a:t>as</a:t>
            </a:r>
            <a:r>
              <a:rPr lang="de-DE" sz="3600" dirty="0">
                <a:latin typeface="+mj-lt"/>
              </a:rPr>
              <a:t> </a:t>
            </a:r>
            <a:r>
              <a:rPr lang="de-DE" sz="3600" dirty="0" err="1">
                <a:latin typeface="+mj-lt"/>
              </a:rPr>
              <a:t>language</a:t>
            </a:r>
            <a:r>
              <a:rPr lang="de-DE" sz="3600" dirty="0">
                <a:latin typeface="+mj-lt"/>
              </a:rPr>
              <a:t> in </a:t>
            </a:r>
            <a:r>
              <a:rPr lang="de-DE" sz="3600" dirty="0" err="1">
                <a:latin typeface="+mj-lt"/>
              </a:rPr>
              <a:t>use</a:t>
            </a:r>
            <a:endParaRPr lang="de-DE" sz="3600" dirty="0">
              <a:latin typeface="+mj-lt"/>
            </a:endParaRPr>
          </a:p>
          <a:p>
            <a:pPr lvl="1">
              <a:lnSpc>
                <a:spcPct val="150000"/>
              </a:lnSpc>
            </a:pPr>
            <a:r>
              <a:rPr lang="de-DE" sz="3600" dirty="0" err="1">
                <a:latin typeface="+mj-lt"/>
              </a:rPr>
              <a:t>Discourse</a:t>
            </a:r>
            <a:r>
              <a:rPr lang="de-DE" sz="3600" dirty="0">
                <a:latin typeface="+mj-lt"/>
              </a:rPr>
              <a:t> </a:t>
            </a:r>
            <a:r>
              <a:rPr lang="de-DE" sz="3600" dirty="0" err="1">
                <a:latin typeface="+mj-lt"/>
              </a:rPr>
              <a:t>as</a:t>
            </a:r>
            <a:r>
              <a:rPr lang="de-DE" sz="3600" dirty="0">
                <a:latin typeface="+mj-lt"/>
              </a:rPr>
              <a:t> social </a:t>
            </a:r>
            <a:r>
              <a:rPr lang="de-DE" sz="3600" dirty="0" err="1">
                <a:latin typeface="+mj-lt"/>
              </a:rPr>
              <a:t>practice</a:t>
            </a:r>
            <a:r>
              <a:rPr lang="de-DE" sz="3600" dirty="0">
                <a:latin typeface="+mj-lt"/>
              </a:rPr>
              <a:t> (cf. </a:t>
            </a:r>
            <a:r>
              <a:rPr lang="de-DE" sz="3600" dirty="0" err="1">
                <a:latin typeface="+mj-lt"/>
              </a:rPr>
              <a:t>Fairclough</a:t>
            </a:r>
            <a:r>
              <a:rPr lang="de-DE" sz="3600" dirty="0">
                <a:latin typeface="+mj-lt"/>
              </a:rPr>
              <a:t> 1989)</a:t>
            </a:r>
          </a:p>
          <a:p>
            <a:endParaRPr lang="de-DE" sz="4000" dirty="0"/>
          </a:p>
        </p:txBody>
      </p:sp>
    </p:spTree>
    <p:extLst>
      <p:ext uri="{BB962C8B-B14F-4D97-AF65-F5344CB8AC3E}">
        <p14:creationId xmlns:p14="http://schemas.microsoft.com/office/powerpoint/2010/main" val="397726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AAC58-C0ED-413A-8567-F66CD4D3CBC3}"/>
              </a:ext>
            </a:extLst>
          </p:cNvPr>
          <p:cNvSpPr>
            <a:spLocks noGrp="1"/>
          </p:cNvSpPr>
          <p:nvPr>
            <p:ph type="title"/>
          </p:nvPr>
        </p:nvSpPr>
        <p:spPr/>
        <p:txBody>
          <a:bodyPr>
            <a:normAutofit/>
          </a:bodyPr>
          <a:lstStyle/>
          <a:p>
            <a:pPr algn="ctr"/>
            <a:r>
              <a:rPr lang="de-DE" sz="3600" b="1" dirty="0" err="1">
                <a:effectLst>
                  <a:outerShdw blurRad="38100" dist="38100" dir="2700000" algn="tl">
                    <a:srgbClr val="000000">
                      <a:alpha val="43137"/>
                    </a:srgbClr>
                  </a:outerShdw>
                </a:effectLst>
              </a:rPr>
              <a:t>Cohesion</a:t>
            </a:r>
            <a:endParaRPr lang="de-DE" sz="3600" b="1" dirty="0">
              <a:effectLst>
                <a:outerShdw blurRad="38100" dist="38100" dir="2700000" algn="tl">
                  <a:srgbClr val="000000">
                    <a:alpha val="43137"/>
                  </a:srgbClr>
                </a:outerShdw>
              </a:effectLst>
            </a:endParaRPr>
          </a:p>
        </p:txBody>
      </p:sp>
      <p:sp>
        <p:nvSpPr>
          <p:cNvPr id="3" name="Inhaltsplatzhalter 2">
            <a:extLst>
              <a:ext uri="{FF2B5EF4-FFF2-40B4-BE49-F238E27FC236}">
                <a16:creationId xmlns:a16="http://schemas.microsoft.com/office/drawing/2014/main" id="{0AD0E34D-DA7D-481E-BC37-6161EDF870C5}"/>
              </a:ext>
            </a:extLst>
          </p:cNvPr>
          <p:cNvSpPr>
            <a:spLocks noGrp="1"/>
          </p:cNvSpPr>
          <p:nvPr>
            <p:ph idx="1"/>
          </p:nvPr>
        </p:nvSpPr>
        <p:spPr/>
        <p:txBody>
          <a:bodyPr>
            <a:normAutofit/>
          </a:bodyPr>
          <a:lstStyle/>
          <a:p>
            <a:pPr marL="0" indent="0" algn="ctr">
              <a:lnSpc>
                <a:spcPct val="150000"/>
              </a:lnSpc>
              <a:buNone/>
            </a:pPr>
            <a:r>
              <a:rPr lang="en-GB" sz="2400" dirty="0">
                <a:latin typeface="+mj-lt"/>
              </a:rPr>
              <a:t>“Cohesion expresses the continuity that exists between one part of the text and another. It is important to stress that continuity is not the whole of texture. The organization of each segment of a discourse in terms of its information structure, thematic patterns and the like is also part of its texture … no less important than the continuity of one segment to another.” (Halliday and Hasan, 1976, 299)</a:t>
            </a:r>
          </a:p>
          <a:p>
            <a:pPr marL="0" indent="0" algn="ctr">
              <a:lnSpc>
                <a:spcPct val="150000"/>
              </a:lnSpc>
              <a:buNone/>
            </a:pPr>
            <a:r>
              <a:rPr lang="en-GB" sz="2400" dirty="0">
                <a:latin typeface="+mj-lt"/>
              </a:rPr>
              <a:t>Cohesion </a:t>
            </a:r>
            <a:r>
              <a:rPr lang="en-GB" sz="2400" dirty="0">
                <a:latin typeface="+mj-lt"/>
                <a:sym typeface="Wingdings" panose="05000000000000000000" pitchFamily="2" charset="2"/>
              </a:rPr>
              <a:t> structure </a:t>
            </a:r>
          </a:p>
          <a:p>
            <a:pPr marL="0" indent="0" algn="ctr">
              <a:lnSpc>
                <a:spcPct val="150000"/>
              </a:lnSpc>
              <a:buNone/>
            </a:pPr>
            <a:r>
              <a:rPr lang="en-GB" sz="2400" dirty="0">
                <a:latin typeface="+mj-lt"/>
                <a:sym typeface="Wingdings" panose="05000000000000000000" pitchFamily="2" charset="2"/>
              </a:rPr>
              <a:t>Coherence  logical connection</a:t>
            </a:r>
            <a:endParaRPr lang="en-GB" sz="2400" dirty="0">
              <a:latin typeface="+mj-lt"/>
            </a:endParaRPr>
          </a:p>
        </p:txBody>
      </p:sp>
    </p:spTree>
    <p:extLst>
      <p:ext uri="{BB962C8B-B14F-4D97-AF65-F5344CB8AC3E}">
        <p14:creationId xmlns:p14="http://schemas.microsoft.com/office/powerpoint/2010/main" val="2056975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A2AF25D-7877-4D06-A5C3-B302EEB89A9C}"/>
              </a:ext>
            </a:extLst>
          </p:cNvPr>
          <p:cNvSpPr/>
          <p:nvPr/>
        </p:nvSpPr>
        <p:spPr>
          <a:xfrm>
            <a:off x="1950720" y="1822550"/>
            <a:ext cx="8453120" cy="3749168"/>
          </a:xfrm>
          <a:prstGeom prst="rect">
            <a:avLst/>
          </a:prstGeom>
        </p:spPr>
        <p:txBody>
          <a:bodyPr wrap="square">
            <a:spAutoFit/>
          </a:bodyPr>
          <a:lstStyle/>
          <a:p>
            <a:pPr>
              <a:lnSpc>
                <a:spcPct val="107000"/>
              </a:lnSpc>
              <a:spcAft>
                <a:spcPts val="800"/>
              </a:spcAft>
            </a:pPr>
            <a:r>
              <a:rPr lang="en-US" sz="2400" dirty="0">
                <a:latin typeface="+mj-lt"/>
                <a:ea typeface="Calibri" panose="020F0502020204030204" pitchFamily="34" charset="0"/>
                <a:cs typeface="Times New Roman" panose="02020603050405020304" pitchFamily="18" charset="0"/>
              </a:rPr>
              <a:t>Have a try:	</a:t>
            </a:r>
            <a:r>
              <a:rPr lang="en-US" sz="2400" dirty="0">
                <a:latin typeface="+mj-lt"/>
                <a:ea typeface="Calibri" panose="020F0502020204030204" pitchFamily="34" charset="0"/>
                <a:cs typeface="Times New Roman" panose="02020603050405020304" pitchFamily="18" charset="0"/>
                <a:hlinkClick r:id="rId2"/>
              </a:rPr>
              <a:t>https://www.english-corpora.org/</a:t>
            </a:r>
            <a:endParaRPr lang="en-US" sz="24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mj-lt"/>
                <a:ea typeface="Calibri" panose="020F0502020204030204" pitchFamily="34" charset="0"/>
                <a:cs typeface="Times New Roman" panose="02020603050405020304" pitchFamily="18" charset="0"/>
              </a:rPr>
              <a:t> </a:t>
            </a:r>
          </a:p>
          <a:p>
            <a:pPr>
              <a:lnSpc>
                <a:spcPct val="107000"/>
              </a:lnSpc>
              <a:spcAft>
                <a:spcPts val="800"/>
              </a:spcAft>
            </a:pPr>
            <a:r>
              <a:rPr lang="en-US" sz="2400" dirty="0">
                <a:latin typeface="+mj-lt"/>
                <a:ea typeface="Calibri" panose="020F0502020204030204" pitchFamily="34" charset="0"/>
                <a:cs typeface="Times New Roman" panose="02020603050405020304" pitchFamily="18" charset="0"/>
              </a:rPr>
              <a:t>Login: </a:t>
            </a:r>
            <a:r>
              <a:rPr lang="en-US" sz="2400" dirty="0">
                <a:latin typeface="+mj-lt"/>
                <a:ea typeface="Calibri" panose="020F0502020204030204" pitchFamily="34" charset="0"/>
                <a:cs typeface="Times New Roman" panose="02020603050405020304" pitchFamily="18" charset="0"/>
                <a:hlinkClick r:id="rId3"/>
              </a:rPr>
              <a:t>regina.holze@uni-passau.de</a:t>
            </a:r>
            <a:r>
              <a:rPr lang="en-US" sz="2400" dirty="0">
                <a:latin typeface="+mj-lt"/>
                <a:ea typeface="Calibri" panose="020F0502020204030204" pitchFamily="34" charset="0"/>
                <a:cs typeface="Times New Roman" panose="02020603050405020304" pitchFamily="18" charset="0"/>
              </a:rPr>
              <a:t>  </a:t>
            </a:r>
          </a:p>
          <a:p>
            <a:pPr>
              <a:lnSpc>
                <a:spcPct val="107000"/>
              </a:lnSpc>
              <a:spcAft>
                <a:spcPts val="800"/>
              </a:spcAft>
            </a:pPr>
            <a:r>
              <a:rPr lang="en-US" sz="2400" dirty="0">
                <a:latin typeface="+mj-lt"/>
                <a:ea typeface="Calibri" panose="020F0502020204030204" pitchFamily="34" charset="0"/>
                <a:cs typeface="Times New Roman" panose="02020603050405020304" pitchFamily="18" charset="0"/>
              </a:rPr>
              <a:t>Password: ThisIsMyPassword4CL</a:t>
            </a:r>
          </a:p>
          <a:p>
            <a:pPr>
              <a:lnSpc>
                <a:spcPct val="107000"/>
              </a:lnSpc>
              <a:spcAft>
                <a:spcPts val="800"/>
              </a:spcAft>
            </a:pPr>
            <a:endParaRPr lang="en-US" sz="24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mj-lt"/>
                <a:ea typeface="Calibri" panose="020F0502020204030204" pitchFamily="34" charset="0"/>
                <a:cs typeface="Times New Roman" panose="02020603050405020304" pitchFamily="18" charset="0"/>
              </a:rPr>
              <a:t>You can try it on your own with my account or just register your own, it’s free of charge and might be useful anyways for potentially comparing your own corpus. </a:t>
            </a:r>
          </a:p>
        </p:txBody>
      </p:sp>
      <p:sp>
        <p:nvSpPr>
          <p:cNvPr id="5" name="Rechteck 4">
            <a:extLst>
              <a:ext uri="{FF2B5EF4-FFF2-40B4-BE49-F238E27FC236}">
                <a16:creationId xmlns:a16="http://schemas.microsoft.com/office/drawing/2014/main" id="{4535D267-C9C5-4480-BDC3-8E23107350B8}"/>
              </a:ext>
            </a:extLst>
          </p:cNvPr>
          <p:cNvSpPr/>
          <p:nvPr/>
        </p:nvSpPr>
        <p:spPr>
          <a:xfrm>
            <a:off x="2429773" y="619944"/>
            <a:ext cx="7332453" cy="595932"/>
          </a:xfrm>
          <a:prstGeom prst="rect">
            <a:avLst/>
          </a:prstGeom>
        </p:spPr>
        <p:txBody>
          <a:bodyPr wrap="square">
            <a:spAutoFit/>
          </a:bodyPr>
          <a:lstStyle/>
          <a:p>
            <a:pPr algn="ctr">
              <a:lnSpc>
                <a:spcPct val="107000"/>
              </a:lnSpc>
              <a:spcAft>
                <a:spcPts val="800"/>
              </a:spcAft>
            </a:pPr>
            <a:r>
              <a:rPr lang="de-DE" sz="32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Working </a:t>
            </a:r>
            <a:r>
              <a:rPr lang="de-DE" sz="3200" b="1" dirty="0" err="1">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with</a:t>
            </a:r>
            <a:r>
              <a:rPr lang="de-DE" sz="32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 </a:t>
            </a:r>
            <a:r>
              <a:rPr lang="de-DE" sz="3200" b="1" dirty="0" err="1">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corpus</a:t>
            </a:r>
            <a:r>
              <a:rPr lang="de-DE" sz="32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05876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535D267-C9C5-4480-BDC3-8E23107350B8}"/>
              </a:ext>
            </a:extLst>
          </p:cNvPr>
          <p:cNvSpPr/>
          <p:nvPr/>
        </p:nvSpPr>
        <p:spPr>
          <a:xfrm>
            <a:off x="2429773" y="619944"/>
            <a:ext cx="7332453" cy="595932"/>
          </a:xfrm>
          <a:prstGeom prst="rect">
            <a:avLst/>
          </a:prstGeom>
        </p:spPr>
        <p:txBody>
          <a:bodyPr wrap="square">
            <a:spAutoFit/>
          </a:bodyPr>
          <a:lstStyle/>
          <a:p>
            <a:pPr algn="ctr">
              <a:lnSpc>
                <a:spcPct val="107000"/>
              </a:lnSpc>
              <a:spcAft>
                <a:spcPts val="800"/>
              </a:spcAft>
            </a:pPr>
            <a:r>
              <a:rPr lang="de-DE" sz="3200" b="1" dirty="0" err="1">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When</a:t>
            </a:r>
            <a:r>
              <a:rPr lang="de-DE" sz="32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r>
              <a:rPr lang="de-DE" sz="3200" b="1" dirty="0" err="1">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working</a:t>
            </a:r>
            <a:r>
              <a:rPr lang="de-DE" sz="32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r>
              <a:rPr lang="de-DE" sz="3200" b="1" dirty="0" err="1">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with</a:t>
            </a:r>
            <a:r>
              <a:rPr lang="de-DE" sz="32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 </a:t>
            </a:r>
            <a:r>
              <a:rPr lang="de-DE" sz="3200" b="1" dirty="0" err="1">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corpus</a:t>
            </a:r>
            <a:r>
              <a:rPr lang="de-DE" sz="32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p>
        </p:txBody>
      </p:sp>
      <p:pic>
        <p:nvPicPr>
          <p:cNvPr id="2" name="Advice for designing own corpus">
            <a:hlinkClick r:id="" action="ppaction://media"/>
            <a:extLst>
              <a:ext uri="{FF2B5EF4-FFF2-40B4-BE49-F238E27FC236}">
                <a16:creationId xmlns:a16="http://schemas.microsoft.com/office/drawing/2014/main" id="{7CFED7F9-1076-4392-BAE8-5C0145C8F0D5}"/>
              </a:ext>
            </a:extLst>
          </p:cNvPr>
          <p:cNvPicPr>
            <a:picLocks noChangeAspect="1"/>
          </p:cNvPicPr>
          <p:nvPr>
            <a:videoFile r:link="rId1"/>
            <p:extLst>
              <p:ext uri="{DAA4B4D4-6D71-4841-9C94-3DE7FCFB9230}">
                <p14:media xmlns:p14="http://schemas.microsoft.com/office/powerpoint/2010/main" r:embed="rId2">
                  <p14:trim st="28000" end="20650"/>
                </p14:media>
              </p:ext>
            </p:extLst>
          </p:nvPr>
        </p:nvPicPr>
        <p:blipFill>
          <a:blip r:embed="rId4"/>
          <a:stretch>
            <a:fillRect/>
          </a:stretch>
        </p:blipFill>
        <p:spPr>
          <a:xfrm>
            <a:off x="1704109" y="1300016"/>
            <a:ext cx="8783782" cy="4940877"/>
          </a:xfrm>
          <a:prstGeom prst="rect">
            <a:avLst/>
          </a:prstGeom>
        </p:spPr>
      </p:pic>
      <p:sp>
        <p:nvSpPr>
          <p:cNvPr id="3" name="Textfeld 2">
            <a:extLst>
              <a:ext uri="{FF2B5EF4-FFF2-40B4-BE49-F238E27FC236}">
                <a16:creationId xmlns:a16="http://schemas.microsoft.com/office/drawing/2014/main" id="{704F1681-ED27-497B-A3CA-2DB336E6AB40}"/>
              </a:ext>
            </a:extLst>
          </p:cNvPr>
          <p:cNvSpPr txBox="1"/>
          <p:nvPr/>
        </p:nvSpPr>
        <p:spPr>
          <a:xfrm>
            <a:off x="2826326" y="6382790"/>
            <a:ext cx="6539345" cy="369332"/>
          </a:xfrm>
          <a:prstGeom prst="rect">
            <a:avLst/>
          </a:prstGeom>
          <a:noFill/>
        </p:spPr>
        <p:txBody>
          <a:bodyPr wrap="square" rtlCol="0">
            <a:spAutoFit/>
          </a:bodyPr>
          <a:lstStyle/>
          <a:p>
            <a:pPr algn="ctr"/>
            <a:r>
              <a:rPr lang="de-DE" dirty="0">
                <a:latin typeface="+mj-lt"/>
              </a:rPr>
              <a:t>Dr. Vaclav Brezina, Lancaster University (UK), 2020</a:t>
            </a:r>
          </a:p>
        </p:txBody>
      </p:sp>
      <p:sp>
        <p:nvSpPr>
          <p:cNvPr id="4" name="Textfeld 3">
            <a:extLst>
              <a:ext uri="{FF2B5EF4-FFF2-40B4-BE49-F238E27FC236}">
                <a16:creationId xmlns:a16="http://schemas.microsoft.com/office/drawing/2014/main" id="{C9E2E2B6-8B98-40A9-8F96-EE36B8A7D13D}"/>
              </a:ext>
            </a:extLst>
          </p:cNvPr>
          <p:cNvSpPr txBox="1"/>
          <p:nvPr/>
        </p:nvSpPr>
        <p:spPr>
          <a:xfrm>
            <a:off x="233680" y="91440"/>
            <a:ext cx="11724640" cy="369332"/>
          </a:xfrm>
          <a:prstGeom prst="rect">
            <a:avLst/>
          </a:prstGeom>
          <a:noFill/>
        </p:spPr>
        <p:txBody>
          <a:bodyPr wrap="square" rtlCol="0">
            <a:spAutoFit/>
          </a:bodyPr>
          <a:lstStyle/>
          <a:p>
            <a:r>
              <a:rPr lang="de-DE" dirty="0">
                <a:latin typeface="+mj-lt"/>
              </a:rPr>
              <a:t>Note: </a:t>
            </a:r>
            <a:r>
              <a:rPr lang="de-DE" dirty="0" err="1">
                <a:latin typeface="+mj-lt"/>
              </a:rPr>
              <a:t>Please</a:t>
            </a:r>
            <a:r>
              <a:rPr lang="de-DE" dirty="0">
                <a:latin typeface="+mj-lt"/>
              </a:rPr>
              <a:t> </a:t>
            </a:r>
            <a:r>
              <a:rPr lang="de-DE" dirty="0" err="1">
                <a:latin typeface="+mj-lt"/>
              </a:rPr>
              <a:t>read</a:t>
            </a:r>
            <a:r>
              <a:rPr lang="de-DE" dirty="0">
                <a:latin typeface="+mj-lt"/>
              </a:rPr>
              <a:t> </a:t>
            </a:r>
            <a:r>
              <a:rPr lang="de-DE" dirty="0" err="1">
                <a:latin typeface="+mj-lt"/>
              </a:rPr>
              <a:t>Reppen</a:t>
            </a:r>
            <a:r>
              <a:rPr lang="de-DE" dirty="0">
                <a:latin typeface="+mj-lt"/>
              </a:rPr>
              <a:t> 2010 </a:t>
            </a:r>
            <a:r>
              <a:rPr lang="de-DE" dirty="0" err="1">
                <a:latin typeface="+mj-lt"/>
              </a:rPr>
              <a:t>for</a:t>
            </a:r>
            <a:r>
              <a:rPr lang="de-DE" dirty="0">
                <a:latin typeface="+mj-lt"/>
              </a:rPr>
              <a:t> </a:t>
            </a:r>
            <a:r>
              <a:rPr lang="de-DE" dirty="0" err="1">
                <a:latin typeface="+mj-lt"/>
              </a:rPr>
              <a:t>information</a:t>
            </a:r>
            <a:r>
              <a:rPr lang="de-DE" dirty="0">
                <a:latin typeface="+mj-lt"/>
              </a:rPr>
              <a:t> on </a:t>
            </a:r>
            <a:r>
              <a:rPr lang="de-DE" dirty="0" err="1">
                <a:latin typeface="+mj-lt"/>
              </a:rPr>
              <a:t>the</a:t>
            </a:r>
            <a:r>
              <a:rPr lang="de-DE" dirty="0">
                <a:latin typeface="+mj-lt"/>
              </a:rPr>
              <a:t> </a:t>
            </a:r>
            <a:r>
              <a:rPr lang="de-DE" dirty="0" err="1">
                <a:latin typeface="+mj-lt"/>
              </a:rPr>
              <a:t>process</a:t>
            </a:r>
            <a:r>
              <a:rPr lang="de-DE" dirty="0">
                <a:latin typeface="+mj-lt"/>
              </a:rPr>
              <a:t> </a:t>
            </a:r>
            <a:r>
              <a:rPr lang="de-DE" dirty="0" err="1">
                <a:latin typeface="+mj-lt"/>
              </a:rPr>
              <a:t>of</a:t>
            </a:r>
            <a:r>
              <a:rPr lang="de-DE" dirty="0">
                <a:latin typeface="+mj-lt"/>
              </a:rPr>
              <a:t> </a:t>
            </a:r>
            <a:r>
              <a:rPr lang="de-DE" dirty="0" err="1">
                <a:latin typeface="+mj-lt"/>
              </a:rPr>
              <a:t>compiling</a:t>
            </a:r>
            <a:r>
              <a:rPr lang="de-DE" dirty="0">
                <a:latin typeface="+mj-lt"/>
              </a:rPr>
              <a:t> </a:t>
            </a:r>
            <a:r>
              <a:rPr lang="de-DE" dirty="0" err="1">
                <a:latin typeface="+mj-lt"/>
              </a:rPr>
              <a:t>your</a:t>
            </a:r>
            <a:r>
              <a:rPr lang="de-DE" dirty="0">
                <a:latin typeface="+mj-lt"/>
              </a:rPr>
              <a:t> own </a:t>
            </a:r>
            <a:r>
              <a:rPr lang="de-DE" dirty="0" err="1">
                <a:latin typeface="+mj-lt"/>
              </a:rPr>
              <a:t>corpus</a:t>
            </a:r>
            <a:r>
              <a:rPr lang="de-DE" dirty="0">
                <a:latin typeface="+mj-lt"/>
              </a:rPr>
              <a:t>! (cf. Syllabus, </a:t>
            </a:r>
            <a:r>
              <a:rPr lang="de-DE" dirty="0" err="1">
                <a:latin typeface="+mj-lt"/>
              </a:rPr>
              <a:t>text</a:t>
            </a:r>
            <a:r>
              <a:rPr lang="de-DE" dirty="0">
                <a:latin typeface="+mj-lt"/>
              </a:rPr>
              <a:t> </a:t>
            </a:r>
            <a:r>
              <a:rPr lang="de-DE" dirty="0" err="1">
                <a:latin typeface="+mj-lt"/>
              </a:rPr>
              <a:t>is</a:t>
            </a:r>
            <a:r>
              <a:rPr lang="de-DE" dirty="0">
                <a:latin typeface="+mj-lt"/>
              </a:rPr>
              <a:t> on </a:t>
            </a:r>
            <a:r>
              <a:rPr lang="de-DE" dirty="0" err="1">
                <a:latin typeface="+mj-lt"/>
              </a:rPr>
              <a:t>StudIP</a:t>
            </a:r>
            <a:r>
              <a:rPr lang="de-DE" dirty="0">
                <a:latin typeface="+mj-lt"/>
              </a:rPr>
              <a:t>)</a:t>
            </a:r>
          </a:p>
        </p:txBody>
      </p:sp>
    </p:spTree>
    <p:extLst>
      <p:ext uri="{BB962C8B-B14F-4D97-AF65-F5344CB8AC3E}">
        <p14:creationId xmlns:p14="http://schemas.microsoft.com/office/powerpoint/2010/main" val="281922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A2AF25D-7877-4D06-A5C3-B302EEB89A9C}"/>
              </a:ext>
            </a:extLst>
          </p:cNvPr>
          <p:cNvSpPr/>
          <p:nvPr/>
        </p:nvSpPr>
        <p:spPr>
          <a:xfrm>
            <a:off x="975359" y="1385671"/>
            <a:ext cx="10241280" cy="5139869"/>
          </a:xfrm>
          <a:prstGeom prst="rect">
            <a:avLst/>
          </a:prstGeom>
        </p:spPr>
        <p:txBody>
          <a:bodyPr wrap="square">
            <a:spAutoFit/>
          </a:bodyPr>
          <a:lstStyle/>
          <a:p>
            <a:pPr>
              <a:lnSpc>
                <a:spcPct val="150000"/>
              </a:lnSpc>
              <a:spcAft>
                <a:spcPts val="800"/>
              </a:spcAft>
            </a:pPr>
            <a:r>
              <a:rPr lang="de-DE" sz="2400" dirty="0" err="1">
                <a:latin typeface="+mj-lt"/>
                <a:ea typeface="Calibri" panose="020F0502020204030204" pitchFamily="34" charset="0"/>
                <a:cs typeface="Times New Roman" panose="02020603050405020304" pitchFamily="18" charset="0"/>
              </a:rPr>
              <a:t>What</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should</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your</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corpus</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encompass</a:t>
            </a:r>
            <a:r>
              <a:rPr lang="de-DE" sz="2400" dirty="0">
                <a:latin typeface="+mj-lt"/>
                <a:ea typeface="Calibri" panose="020F0502020204030204" pitchFamily="34" charset="0"/>
                <a:cs typeface="Times New Roman" panose="02020603050405020304" pitchFamily="18" charset="0"/>
              </a:rPr>
              <a:t>? </a:t>
            </a:r>
          </a:p>
          <a:p>
            <a:pPr>
              <a:lnSpc>
                <a:spcPct val="150000"/>
              </a:lnSpc>
              <a:spcAft>
                <a:spcPts val="800"/>
              </a:spcAft>
            </a:pPr>
            <a:r>
              <a:rPr lang="de-DE" sz="2400" dirty="0" err="1">
                <a:latin typeface="+mj-lt"/>
                <a:ea typeface="Calibri" panose="020F0502020204030204" pitchFamily="34" charset="0"/>
                <a:cs typeface="Times New Roman" panose="02020603050405020304" pitchFamily="18" charset="0"/>
              </a:rPr>
              <a:t>Which</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kind</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of</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corpus</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is</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it</a:t>
            </a:r>
            <a:r>
              <a:rPr lang="de-DE" sz="2400" dirty="0">
                <a:latin typeface="+mj-lt"/>
                <a:ea typeface="Calibri" panose="020F0502020204030204" pitchFamily="34" charset="0"/>
                <a:cs typeface="Times New Roman" panose="02020603050405020304" pitchFamily="18" charset="0"/>
              </a:rPr>
              <a:t>? </a:t>
            </a:r>
          </a:p>
          <a:p>
            <a:pPr>
              <a:lnSpc>
                <a:spcPct val="150000"/>
              </a:lnSpc>
              <a:spcAft>
                <a:spcPts val="800"/>
              </a:spcAft>
            </a:pPr>
            <a:r>
              <a:rPr lang="de-DE" sz="2400" dirty="0" err="1">
                <a:latin typeface="+mj-lt"/>
                <a:ea typeface="Calibri" panose="020F0502020204030204" pitchFamily="34" charset="0"/>
                <a:cs typeface="Times New Roman" panose="02020603050405020304" pitchFamily="18" charset="0"/>
              </a:rPr>
              <a:t>Where</a:t>
            </a:r>
            <a:r>
              <a:rPr lang="de-DE" sz="2400" dirty="0">
                <a:latin typeface="+mj-lt"/>
                <a:ea typeface="Calibri" panose="020F0502020204030204" pitchFamily="34" charset="0"/>
                <a:cs typeface="Times New Roman" panose="02020603050405020304" pitchFamily="18" charset="0"/>
              </a:rPr>
              <a:t> do </a:t>
            </a:r>
            <a:r>
              <a:rPr lang="de-DE" sz="2400" dirty="0" err="1">
                <a:latin typeface="+mj-lt"/>
                <a:ea typeface="Calibri" panose="020F0502020204030204" pitchFamily="34" charset="0"/>
                <a:cs typeface="Times New Roman" panose="02020603050405020304" pitchFamily="18" charset="0"/>
              </a:rPr>
              <a:t>you</a:t>
            </a:r>
            <a:r>
              <a:rPr lang="de-DE" sz="2400" dirty="0">
                <a:latin typeface="+mj-lt"/>
                <a:ea typeface="Calibri" panose="020F0502020204030204" pitchFamily="34" charset="0"/>
                <a:cs typeface="Times New Roman" panose="02020603050405020304" pitchFamily="18" charset="0"/>
              </a:rPr>
              <a:t> plan </a:t>
            </a:r>
            <a:r>
              <a:rPr lang="de-DE" sz="2400" dirty="0" err="1">
                <a:latin typeface="+mj-lt"/>
                <a:ea typeface="Calibri" panose="020F0502020204030204" pitchFamily="34" charset="0"/>
                <a:cs typeface="Times New Roman" panose="02020603050405020304" pitchFamily="18" charset="0"/>
              </a:rPr>
              <a:t>to</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start</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your</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search</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for</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corpus</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data</a:t>
            </a:r>
            <a:r>
              <a:rPr lang="de-DE" sz="2400" dirty="0">
                <a:latin typeface="+mj-lt"/>
                <a:ea typeface="Calibri" panose="020F0502020204030204" pitchFamily="34" charset="0"/>
                <a:cs typeface="Times New Roman" panose="02020603050405020304" pitchFamily="18" charset="0"/>
              </a:rPr>
              <a:t>? </a:t>
            </a:r>
          </a:p>
          <a:p>
            <a:pPr>
              <a:lnSpc>
                <a:spcPct val="150000"/>
              </a:lnSpc>
              <a:spcAft>
                <a:spcPts val="800"/>
              </a:spcAft>
            </a:pPr>
            <a:r>
              <a:rPr lang="de-DE" sz="2400" dirty="0" err="1">
                <a:latin typeface="+mj-lt"/>
                <a:ea typeface="Calibri" panose="020F0502020204030204" pitchFamily="34" charset="0"/>
                <a:cs typeface="Times New Roman" panose="02020603050405020304" pitchFamily="18" charset="0"/>
              </a:rPr>
              <a:t>Is</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the</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data</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suitable</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for</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answering</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the</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question</a:t>
            </a:r>
            <a:r>
              <a:rPr lang="de-DE" sz="2400" dirty="0">
                <a:latin typeface="+mj-lt"/>
                <a:ea typeface="Calibri" panose="020F0502020204030204" pitchFamily="34" charset="0"/>
                <a:cs typeface="Times New Roman" panose="02020603050405020304" pitchFamily="18" charset="0"/>
              </a:rPr>
              <a:t>?</a:t>
            </a:r>
          </a:p>
          <a:p>
            <a:pPr>
              <a:lnSpc>
                <a:spcPct val="150000"/>
              </a:lnSpc>
              <a:spcAft>
                <a:spcPts val="800"/>
              </a:spcAft>
            </a:pPr>
            <a:r>
              <a:rPr lang="de-DE" sz="2400" dirty="0" err="1">
                <a:latin typeface="+mj-lt"/>
                <a:ea typeface="Calibri" panose="020F0502020204030204" pitchFamily="34" charset="0"/>
                <a:cs typeface="Times New Roman" panose="02020603050405020304" pitchFamily="18" charset="0"/>
              </a:rPr>
              <a:t>Is</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it</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representative</a:t>
            </a:r>
            <a:r>
              <a:rPr lang="de-DE" sz="2400" dirty="0">
                <a:latin typeface="+mj-lt"/>
                <a:ea typeface="Calibri" panose="020F0502020204030204" pitchFamily="34" charset="0"/>
                <a:cs typeface="Times New Roman" panose="02020603050405020304" pitchFamily="18" charset="0"/>
              </a:rPr>
              <a:t>?</a:t>
            </a:r>
          </a:p>
          <a:p>
            <a:pPr>
              <a:lnSpc>
                <a:spcPct val="150000"/>
              </a:lnSpc>
              <a:spcAft>
                <a:spcPts val="800"/>
              </a:spcAft>
            </a:pPr>
            <a:endParaRPr lang="de-DE" sz="2400" dirty="0">
              <a:latin typeface="+mj-lt"/>
              <a:ea typeface="Calibri" panose="020F0502020204030204" pitchFamily="34" charset="0"/>
              <a:cs typeface="Times New Roman" panose="02020603050405020304" pitchFamily="18" charset="0"/>
            </a:endParaRPr>
          </a:p>
          <a:p>
            <a:pPr>
              <a:spcAft>
                <a:spcPts val="800"/>
              </a:spcAft>
            </a:pPr>
            <a:r>
              <a:rPr lang="de-DE" sz="2400" dirty="0" err="1">
                <a:latin typeface="+mj-lt"/>
                <a:ea typeface="Calibri" panose="020F0502020204030204" pitchFamily="34" charset="0"/>
                <a:cs typeface="Times New Roman" panose="02020603050405020304" pitchFamily="18" charset="0"/>
              </a:rPr>
              <a:t>For</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next</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week</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Please</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decide</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for</a:t>
            </a:r>
            <a:r>
              <a:rPr lang="de-DE" sz="2400" dirty="0">
                <a:latin typeface="+mj-lt"/>
                <a:ea typeface="Calibri" panose="020F0502020204030204" pitchFamily="34" charset="0"/>
                <a:cs typeface="Times New Roman" panose="02020603050405020304" pitchFamily="18" charset="0"/>
              </a:rPr>
              <a:t> a </a:t>
            </a:r>
            <a:r>
              <a:rPr lang="de-DE" sz="2400" dirty="0" err="1">
                <a:latin typeface="+mj-lt"/>
                <a:ea typeface="Calibri" panose="020F0502020204030204" pitchFamily="34" charset="0"/>
                <a:cs typeface="Times New Roman" panose="02020603050405020304" pitchFamily="18" charset="0"/>
              </a:rPr>
              <a:t>research</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question</a:t>
            </a:r>
            <a:r>
              <a:rPr lang="de-DE" sz="2400" dirty="0">
                <a:latin typeface="+mj-lt"/>
                <a:ea typeface="Calibri" panose="020F0502020204030204" pitchFamily="34" charset="0"/>
                <a:cs typeface="Times New Roman" panose="02020603050405020304" pitchFamily="18" charset="0"/>
              </a:rPr>
              <a:t> and </a:t>
            </a:r>
            <a:r>
              <a:rPr lang="de-DE" sz="2400" dirty="0" err="1">
                <a:latin typeface="+mj-lt"/>
                <a:ea typeface="Calibri" panose="020F0502020204030204" pitchFamily="34" charset="0"/>
                <a:cs typeface="Times New Roman" panose="02020603050405020304" pitchFamily="18" charset="0"/>
              </a:rPr>
              <a:t>which</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corpus</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might</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be</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suitable</a:t>
            </a:r>
            <a:r>
              <a:rPr lang="de-DE" sz="2400" dirty="0">
                <a:latin typeface="+mj-lt"/>
                <a:ea typeface="Calibri" panose="020F0502020204030204" pitchFamily="34" charset="0"/>
                <a:cs typeface="Times New Roman" panose="02020603050405020304" pitchFamily="18" charset="0"/>
              </a:rPr>
              <a:t>. Start </a:t>
            </a:r>
            <a:r>
              <a:rPr lang="de-DE" sz="2400" dirty="0" err="1">
                <a:latin typeface="+mj-lt"/>
                <a:ea typeface="Calibri" panose="020F0502020204030204" pitchFamily="34" charset="0"/>
                <a:cs typeface="Times New Roman" panose="02020603050405020304" pitchFamily="18" charset="0"/>
              </a:rPr>
              <a:t>with</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saving</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the</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first</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corpus</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data</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txt</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files</a:t>
            </a:r>
            <a:r>
              <a:rPr lang="de-DE" sz="2400" dirty="0">
                <a:latin typeface="+mj-lt"/>
                <a:ea typeface="Calibri" panose="020F0502020204030204" pitchFamily="34" charset="0"/>
                <a:cs typeface="Times New Roman" panose="02020603050405020304" pitchFamily="18" charset="0"/>
              </a:rPr>
              <a:t>, cf. </a:t>
            </a:r>
            <a:r>
              <a:rPr lang="de-DE" sz="2400" dirty="0" err="1">
                <a:latin typeface="+mj-lt"/>
                <a:ea typeface="Calibri" panose="020F0502020204030204" pitchFamily="34" charset="0"/>
                <a:cs typeface="Times New Roman" panose="02020603050405020304" pitchFamily="18" charset="0"/>
              </a:rPr>
              <a:t>Reppen</a:t>
            </a:r>
            <a:r>
              <a:rPr lang="de-DE" sz="2400" dirty="0">
                <a:latin typeface="+mj-lt"/>
                <a:ea typeface="Calibri" panose="020F0502020204030204" pitchFamily="34" charset="0"/>
                <a:cs typeface="Times New Roman" panose="02020603050405020304" pitchFamily="18" charset="0"/>
              </a:rPr>
              <a:t> 2010) and report </a:t>
            </a:r>
            <a:r>
              <a:rPr lang="de-DE" sz="2400" dirty="0" err="1">
                <a:latin typeface="+mj-lt"/>
                <a:ea typeface="Calibri" panose="020F0502020204030204" pitchFamily="34" charset="0"/>
                <a:cs typeface="Times New Roman" panose="02020603050405020304" pitchFamily="18" charset="0"/>
              </a:rPr>
              <a:t>any</a:t>
            </a:r>
            <a:r>
              <a:rPr lang="de-DE" sz="2400" dirty="0">
                <a:latin typeface="+mj-lt"/>
                <a:ea typeface="Calibri" panose="020F0502020204030204" pitchFamily="34" charset="0"/>
                <a:cs typeface="Times New Roman" panose="02020603050405020304" pitchFamily="18" charset="0"/>
              </a:rPr>
              <a:t> </a:t>
            </a:r>
            <a:r>
              <a:rPr lang="de-DE" sz="2400" dirty="0" err="1">
                <a:latin typeface="+mj-lt"/>
                <a:ea typeface="Calibri" panose="020F0502020204030204" pitchFamily="34" charset="0"/>
                <a:cs typeface="Times New Roman" panose="02020603050405020304" pitchFamily="18" charset="0"/>
              </a:rPr>
              <a:t>difficulties</a:t>
            </a:r>
            <a:r>
              <a:rPr lang="de-DE" sz="2400" dirty="0">
                <a:latin typeface="+mj-lt"/>
                <a:ea typeface="Calibri" panose="020F0502020204030204" pitchFamily="34" charset="0"/>
                <a:cs typeface="Times New Roman" panose="02020603050405020304" pitchFamily="18" charset="0"/>
              </a:rPr>
              <a:t> in </a:t>
            </a:r>
            <a:r>
              <a:rPr lang="de-DE" sz="2400" dirty="0" err="1">
                <a:latin typeface="+mj-lt"/>
                <a:ea typeface="Calibri" panose="020F0502020204030204" pitchFamily="34" charset="0"/>
                <a:cs typeface="Times New Roman" panose="02020603050405020304" pitchFamily="18" charset="0"/>
              </a:rPr>
              <a:t>class</a:t>
            </a:r>
            <a:r>
              <a:rPr lang="de-DE" sz="2400" dirty="0">
                <a:latin typeface="+mj-lt"/>
                <a:ea typeface="Calibri" panose="020F0502020204030204" pitchFamily="34" charset="0"/>
                <a:cs typeface="Times New Roman" panose="02020603050405020304" pitchFamily="18" charset="0"/>
              </a:rPr>
              <a:t>.</a:t>
            </a:r>
          </a:p>
        </p:txBody>
      </p:sp>
      <p:sp>
        <p:nvSpPr>
          <p:cNvPr id="5" name="Rechteck 4">
            <a:extLst>
              <a:ext uri="{FF2B5EF4-FFF2-40B4-BE49-F238E27FC236}">
                <a16:creationId xmlns:a16="http://schemas.microsoft.com/office/drawing/2014/main" id="{4535D267-C9C5-4480-BDC3-8E23107350B8}"/>
              </a:ext>
            </a:extLst>
          </p:cNvPr>
          <p:cNvSpPr/>
          <p:nvPr/>
        </p:nvSpPr>
        <p:spPr>
          <a:xfrm>
            <a:off x="2429773" y="619944"/>
            <a:ext cx="7332453" cy="595932"/>
          </a:xfrm>
          <a:prstGeom prst="rect">
            <a:avLst/>
          </a:prstGeom>
        </p:spPr>
        <p:txBody>
          <a:bodyPr wrap="square">
            <a:spAutoFit/>
          </a:bodyPr>
          <a:lstStyle/>
          <a:p>
            <a:pPr algn="ctr">
              <a:lnSpc>
                <a:spcPct val="107000"/>
              </a:lnSpc>
              <a:spcAft>
                <a:spcPts val="800"/>
              </a:spcAft>
            </a:pPr>
            <a:r>
              <a:rPr lang="de-DE" sz="3200" b="1" dirty="0" err="1">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Conceptualising</a:t>
            </a:r>
            <a:r>
              <a:rPr lang="de-DE" sz="32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r>
              <a:rPr lang="de-DE" sz="3200" b="1" dirty="0" err="1">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your</a:t>
            </a:r>
            <a:r>
              <a:rPr lang="de-DE" sz="32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own </a:t>
            </a:r>
            <a:r>
              <a:rPr lang="de-DE" sz="3200" b="1" dirty="0" err="1">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corpus</a:t>
            </a:r>
            <a:r>
              <a:rPr lang="de-DE" sz="32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67873912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311</Words>
  <Application>Microsoft Office PowerPoint</Application>
  <PresentationFormat>Breitbild</PresentationFormat>
  <Paragraphs>28</Paragraphs>
  <Slides>6</Slides>
  <Notes>0</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vt:i4>
      </vt:variant>
    </vt:vector>
  </HeadingPairs>
  <TitlesOfParts>
    <vt:vector size="12" baseType="lpstr">
      <vt:lpstr>Arial</vt:lpstr>
      <vt:lpstr>Calibri</vt:lpstr>
      <vt:lpstr>Calibri Light</vt:lpstr>
      <vt:lpstr>Times New Roman</vt:lpstr>
      <vt:lpstr>Wingdings</vt:lpstr>
      <vt:lpstr>Office</vt:lpstr>
      <vt:lpstr>PowerPoint-Präsentation</vt:lpstr>
      <vt:lpstr>Understandings of Discourse  (Thornbury, 2010, 270)</vt:lpstr>
      <vt:lpstr>Cohesion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Holze, Regina</dc:creator>
  <cp:lastModifiedBy>Holze, Regina</cp:lastModifiedBy>
  <cp:revision>17</cp:revision>
  <dcterms:created xsi:type="dcterms:W3CDTF">2021-11-05T10:23:39Z</dcterms:created>
  <dcterms:modified xsi:type="dcterms:W3CDTF">2021-11-11T20:41:19Z</dcterms:modified>
</cp:coreProperties>
</file>